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3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</p:sldIdLst>
  <p:sldSz cy="6858000" cx="9144000"/>
  <p:notesSz cx="6858000" cy="9144000"/>
  <p:embeddedFontLst>
    <p:embeddedFont>
      <p:font typeface="Raleway ExtraBold"/>
      <p:bold r:id="rId88"/>
      <p:boldItalic r:id="rId89"/>
    </p:embeddedFont>
    <p:embeddedFont>
      <p:font typeface="Karla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94" roundtripDataSignature="AMtx7mgvkFDn7ne6/6NarDeRy8EHKnfQ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B85F08-6D4A-4BD2-B2CB-6FC38EAF208F}">
  <a:tblStyle styleId="{DBB85F08-6D4A-4BD2-B2CB-6FC38EAF208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42" Type="http://schemas.openxmlformats.org/officeDocument/2006/relationships/slide" Target="slides/slide34.xml"/><Relationship Id="rId86" Type="http://schemas.openxmlformats.org/officeDocument/2006/relationships/slide" Target="slides/slide78.xml"/><Relationship Id="rId41" Type="http://schemas.openxmlformats.org/officeDocument/2006/relationships/slide" Target="slides/slide33.xml"/><Relationship Id="rId85" Type="http://schemas.openxmlformats.org/officeDocument/2006/relationships/slide" Target="slides/slide77.xml"/><Relationship Id="rId44" Type="http://schemas.openxmlformats.org/officeDocument/2006/relationships/slide" Target="slides/slide36.xml"/><Relationship Id="rId88" Type="http://schemas.openxmlformats.org/officeDocument/2006/relationships/font" Target="fonts/RalewayExtraBold-bold.fntdata"/><Relationship Id="rId43" Type="http://schemas.openxmlformats.org/officeDocument/2006/relationships/slide" Target="slides/slide35.xml"/><Relationship Id="rId87" Type="http://schemas.openxmlformats.org/officeDocument/2006/relationships/slide" Target="slides/slide79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RalewayExtraBold-boldItalic.fntdata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slide" Target="slides/slide67.xml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77" Type="http://schemas.openxmlformats.org/officeDocument/2006/relationships/slide" Target="slides/slide69.xml"/><Relationship Id="rId32" Type="http://schemas.openxmlformats.org/officeDocument/2006/relationships/slide" Target="slides/slide24.xml"/><Relationship Id="rId76" Type="http://schemas.openxmlformats.org/officeDocument/2006/relationships/slide" Target="slides/slide68.xml"/><Relationship Id="rId35" Type="http://schemas.openxmlformats.org/officeDocument/2006/relationships/slide" Target="slides/slide27.xml"/><Relationship Id="rId79" Type="http://schemas.openxmlformats.org/officeDocument/2006/relationships/slide" Target="slides/slide71.xml"/><Relationship Id="rId34" Type="http://schemas.openxmlformats.org/officeDocument/2006/relationships/slide" Target="slides/slide26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94" Type="http://customschemas.google.com/relationships/presentationmetadata" Target="metadata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91" Type="http://schemas.openxmlformats.org/officeDocument/2006/relationships/font" Target="fonts/Karla-bold.fntdata"/><Relationship Id="rId90" Type="http://schemas.openxmlformats.org/officeDocument/2006/relationships/font" Target="fonts/Karla-regular.fntdata"/><Relationship Id="rId93" Type="http://schemas.openxmlformats.org/officeDocument/2006/relationships/font" Target="fonts/Karla-boldItalic.fntdata"/><Relationship Id="rId92" Type="http://schemas.openxmlformats.org/officeDocument/2006/relationships/font" Target="fonts/Karla-italic.fntdata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1" name="Google Shape;501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6" name="Google Shape;516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" name="Google Shape;536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1" name="Google Shape;541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1" name="Google Shape;551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" name="Google Shape;561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6" name="Google Shape;566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1" name="Google Shape;571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6" name="Google Shape;576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6" name="Google Shape;586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1" name="Google Shape;591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1" name="Google Shape;601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6" name="Google Shape;606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1" name="Google Shape;611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6" name="Google Shape;616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1" name="Google Shape;621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6" name="Google Shape;626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1" name="Google Shape;631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6" name="Google Shape;636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1" name="Google Shape;641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6" name="Google Shape;646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1" name="Google Shape;651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6" name="Google Shape;656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" name="Google Shape;661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" name="Google Shape;666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1" name="Google Shape;671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6" name="Google Shape;676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1" name="Google Shape;681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1" name="Google Shape;691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0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9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1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1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9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2"/>
          <p:cNvSpPr/>
          <p:nvPr/>
        </p:nvSpPr>
        <p:spPr>
          <a:xfrm>
            <a:off x="-14288" y="1905000"/>
            <a:ext cx="9158288" cy="495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92"/>
          <p:cNvSpPr/>
          <p:nvPr/>
        </p:nvSpPr>
        <p:spPr>
          <a:xfrm>
            <a:off x="-14288" y="0"/>
            <a:ext cx="9158288" cy="4438650"/>
          </a:xfrm>
          <a:custGeom>
            <a:rect b="b" l="l" r="r" t="t"/>
            <a:pathLst>
              <a:path extrusionOk="0" h="4438650" w="122110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rgbClr val="1716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92"/>
          <p:cNvSpPr/>
          <p:nvPr/>
        </p:nvSpPr>
        <p:spPr>
          <a:xfrm>
            <a:off x="814388" y="1009650"/>
            <a:ext cx="7515225" cy="5238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92"/>
          <p:cNvSpPr/>
          <p:nvPr>
            <p:ph idx="2" type="pic"/>
          </p:nvPr>
        </p:nvSpPr>
        <p:spPr>
          <a:xfrm>
            <a:off x="1385888" y="2819400"/>
            <a:ext cx="6372225" cy="280035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92"/>
          <p:cNvSpPr/>
          <p:nvPr/>
        </p:nvSpPr>
        <p:spPr>
          <a:xfrm>
            <a:off x="-14288" y="1905000"/>
            <a:ext cx="9158288" cy="495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2"/>
          <p:cNvSpPr/>
          <p:nvPr/>
        </p:nvSpPr>
        <p:spPr>
          <a:xfrm>
            <a:off x="-14288" y="0"/>
            <a:ext cx="9158288" cy="4438650"/>
          </a:xfrm>
          <a:custGeom>
            <a:rect b="b" l="l" r="r" t="t"/>
            <a:pathLst>
              <a:path extrusionOk="0" h="4438650" w="122110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rgbClr val="1716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2"/>
          <p:cNvSpPr/>
          <p:nvPr/>
        </p:nvSpPr>
        <p:spPr>
          <a:xfrm>
            <a:off x="814388" y="1009650"/>
            <a:ext cx="7515225" cy="5238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9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4"/>
          <p:cNvSpPr txBox="1"/>
          <p:nvPr>
            <p:ph idx="1" type="body"/>
          </p:nvPr>
        </p:nvSpPr>
        <p:spPr>
          <a:xfrm>
            <a:off x="762000" y="1447800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8" name="Google Shape;98;p94"/>
          <p:cNvSpPr txBox="1"/>
          <p:nvPr>
            <p:ph idx="2" type="body"/>
          </p:nvPr>
        </p:nvSpPr>
        <p:spPr>
          <a:xfrm>
            <a:off x="1066800" y="609600"/>
            <a:ext cx="7924800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  <a:defRPr b="1" sz="3200">
                <a:solidFill>
                  <a:srgbClr val="C00000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7"/>
          <p:cNvSpPr txBox="1"/>
          <p:nvPr>
            <p:ph idx="1" type="body"/>
          </p:nvPr>
        </p:nvSpPr>
        <p:spPr>
          <a:xfrm>
            <a:off x="0" y="164649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97"/>
          <p:cNvSpPr txBox="1"/>
          <p:nvPr>
            <p:ph idx="2" type="body"/>
          </p:nvPr>
        </p:nvSpPr>
        <p:spPr>
          <a:xfrm>
            <a:off x="0" y="932734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97"/>
          <p:cNvSpPr/>
          <p:nvPr/>
        </p:nvSpPr>
        <p:spPr>
          <a:xfrm>
            <a:off x="3028030" y="12"/>
            <a:ext cx="3096344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97"/>
          <p:cNvSpPr/>
          <p:nvPr/>
        </p:nvSpPr>
        <p:spPr>
          <a:xfrm>
            <a:off x="0" y="6753319"/>
            <a:ext cx="9144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asic Layout">
  <p:cSld name="1_Basic Layout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8"/>
          <p:cNvSpPr txBox="1"/>
          <p:nvPr>
            <p:ph idx="1" type="body"/>
          </p:nvPr>
        </p:nvSpPr>
        <p:spPr>
          <a:xfrm>
            <a:off x="0" y="164649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98"/>
          <p:cNvSpPr txBox="1"/>
          <p:nvPr>
            <p:ph idx="2" type="body"/>
          </p:nvPr>
        </p:nvSpPr>
        <p:spPr>
          <a:xfrm>
            <a:off x="0" y="932734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98"/>
          <p:cNvSpPr/>
          <p:nvPr/>
        </p:nvSpPr>
        <p:spPr>
          <a:xfrm>
            <a:off x="3028030" y="12"/>
            <a:ext cx="3096344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98"/>
          <p:cNvSpPr/>
          <p:nvPr/>
        </p:nvSpPr>
        <p:spPr>
          <a:xfrm>
            <a:off x="0" y="6753319"/>
            <a:ext cx="9144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asic Layout">
  <p:cSld name="2_Basic Layout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9"/>
          <p:cNvSpPr txBox="1"/>
          <p:nvPr>
            <p:ph idx="1" type="body"/>
          </p:nvPr>
        </p:nvSpPr>
        <p:spPr>
          <a:xfrm>
            <a:off x="2051721" y="164649"/>
            <a:ext cx="709228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99"/>
          <p:cNvSpPr txBox="1"/>
          <p:nvPr>
            <p:ph idx="2" type="body"/>
          </p:nvPr>
        </p:nvSpPr>
        <p:spPr>
          <a:xfrm>
            <a:off x="2051721" y="932734"/>
            <a:ext cx="709228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99"/>
          <p:cNvSpPr/>
          <p:nvPr/>
        </p:nvSpPr>
        <p:spPr>
          <a:xfrm>
            <a:off x="0" y="1"/>
            <a:ext cx="1907704" cy="6864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Contents Layout">
  <p:cSld name="Images and Contents Layou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0"/>
          <p:cNvSpPr txBox="1"/>
          <p:nvPr>
            <p:ph idx="1" type="body"/>
          </p:nvPr>
        </p:nvSpPr>
        <p:spPr>
          <a:xfrm>
            <a:off x="0" y="242187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00"/>
          <p:cNvSpPr txBox="1"/>
          <p:nvPr>
            <p:ph idx="2" type="body"/>
          </p:nvPr>
        </p:nvSpPr>
        <p:spPr>
          <a:xfrm>
            <a:off x="0" y="1010272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100"/>
          <p:cNvSpPr/>
          <p:nvPr/>
        </p:nvSpPr>
        <p:spPr>
          <a:xfrm>
            <a:off x="0" y="2276876"/>
            <a:ext cx="9144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00"/>
          <p:cNvSpPr/>
          <p:nvPr/>
        </p:nvSpPr>
        <p:spPr>
          <a:xfrm rot="10800000">
            <a:off x="1187545" y="4677520"/>
            <a:ext cx="288032" cy="331071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00"/>
          <p:cNvSpPr/>
          <p:nvPr/>
        </p:nvSpPr>
        <p:spPr>
          <a:xfrm rot="10800000">
            <a:off x="3347785" y="4677520"/>
            <a:ext cx="288032" cy="331071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00"/>
          <p:cNvSpPr/>
          <p:nvPr/>
        </p:nvSpPr>
        <p:spPr>
          <a:xfrm rot="10800000">
            <a:off x="5508025" y="4677520"/>
            <a:ext cx="288032" cy="331071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00"/>
          <p:cNvSpPr/>
          <p:nvPr/>
        </p:nvSpPr>
        <p:spPr>
          <a:xfrm rot="10800000">
            <a:off x="7668262" y="4677520"/>
            <a:ext cx="288032" cy="331071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00"/>
          <p:cNvSpPr/>
          <p:nvPr/>
        </p:nvSpPr>
        <p:spPr>
          <a:xfrm>
            <a:off x="3028030" y="12"/>
            <a:ext cx="3096344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00"/>
          <p:cNvSpPr/>
          <p:nvPr/>
        </p:nvSpPr>
        <p:spPr>
          <a:xfrm>
            <a:off x="0" y="6753319"/>
            <a:ext cx="9144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00"/>
          <p:cNvSpPr/>
          <p:nvPr>
            <p:ph idx="3" type="pic"/>
          </p:nvPr>
        </p:nvSpPr>
        <p:spPr>
          <a:xfrm>
            <a:off x="611560" y="2517005"/>
            <a:ext cx="144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6" name="Google Shape;126;p100"/>
          <p:cNvSpPr/>
          <p:nvPr>
            <p:ph idx="4" type="pic"/>
          </p:nvPr>
        </p:nvSpPr>
        <p:spPr>
          <a:xfrm>
            <a:off x="2771799" y="2517005"/>
            <a:ext cx="144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7" name="Google Shape;127;p100"/>
          <p:cNvSpPr/>
          <p:nvPr>
            <p:ph idx="5" type="pic"/>
          </p:nvPr>
        </p:nvSpPr>
        <p:spPr>
          <a:xfrm>
            <a:off x="4932038" y="2517005"/>
            <a:ext cx="144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100"/>
          <p:cNvSpPr/>
          <p:nvPr>
            <p:ph idx="6" type="pic"/>
          </p:nvPr>
        </p:nvSpPr>
        <p:spPr>
          <a:xfrm>
            <a:off x="7092277" y="2517005"/>
            <a:ext cx="144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2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2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2" name="Google Shape;22;p82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3" name="Google Shape;23;p8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s and Contents Layout">
  <p:cSld name="1_Images and Contents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1"/>
          <p:cNvSpPr/>
          <p:nvPr/>
        </p:nvSpPr>
        <p:spPr>
          <a:xfrm>
            <a:off x="3923928" y="2276883"/>
            <a:ext cx="4283968" cy="3936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01"/>
          <p:cNvSpPr/>
          <p:nvPr>
            <p:ph idx="2" type="pic"/>
          </p:nvPr>
        </p:nvSpPr>
        <p:spPr>
          <a:xfrm>
            <a:off x="827584" y="1412776"/>
            <a:ext cx="3420000" cy="369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s and Contents Layout">
  <p:cSld name="2_Images and Contents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2"/>
          <p:cNvSpPr/>
          <p:nvPr>
            <p:ph idx="2" type="pic"/>
          </p:nvPr>
        </p:nvSpPr>
        <p:spPr>
          <a:xfrm>
            <a:off x="1" y="990600"/>
            <a:ext cx="2915816" cy="5867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4" name="Google Shape;134;p102"/>
          <p:cNvSpPr/>
          <p:nvPr>
            <p:ph idx="3" type="pic"/>
          </p:nvPr>
        </p:nvSpPr>
        <p:spPr>
          <a:xfrm>
            <a:off x="3059832" y="4"/>
            <a:ext cx="6084168" cy="362102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s and Contents Layout">
  <p:cSld name="3_Images and Contents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3"/>
          <p:cNvSpPr/>
          <p:nvPr>
            <p:ph idx="2" type="pic"/>
          </p:nvPr>
        </p:nvSpPr>
        <p:spPr>
          <a:xfrm>
            <a:off x="1" y="1013496"/>
            <a:ext cx="2915816" cy="356763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103"/>
          <p:cNvSpPr/>
          <p:nvPr>
            <p:ph idx="3" type="pic"/>
          </p:nvPr>
        </p:nvSpPr>
        <p:spPr>
          <a:xfrm>
            <a:off x="6228184" y="0"/>
            <a:ext cx="2915816" cy="45811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8" name="Google Shape;138;p103"/>
          <p:cNvSpPr/>
          <p:nvPr>
            <p:ph idx="4" type="pic"/>
          </p:nvPr>
        </p:nvSpPr>
        <p:spPr>
          <a:xfrm>
            <a:off x="0" y="4773160"/>
            <a:ext cx="4572000" cy="20848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s and Contents Layout">
  <p:cSld name="4_Images and Contents Layou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4"/>
          <p:cNvSpPr txBox="1"/>
          <p:nvPr>
            <p:ph idx="1" type="body"/>
          </p:nvPr>
        </p:nvSpPr>
        <p:spPr>
          <a:xfrm>
            <a:off x="0" y="242187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104"/>
          <p:cNvSpPr txBox="1"/>
          <p:nvPr>
            <p:ph idx="2" type="body"/>
          </p:nvPr>
        </p:nvSpPr>
        <p:spPr>
          <a:xfrm>
            <a:off x="0" y="1010272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104"/>
          <p:cNvSpPr/>
          <p:nvPr/>
        </p:nvSpPr>
        <p:spPr>
          <a:xfrm>
            <a:off x="446270" y="4101331"/>
            <a:ext cx="1800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04"/>
          <p:cNvSpPr/>
          <p:nvPr/>
        </p:nvSpPr>
        <p:spPr>
          <a:xfrm>
            <a:off x="6897730" y="1700808"/>
            <a:ext cx="1800000" cy="23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04"/>
          <p:cNvSpPr/>
          <p:nvPr>
            <p:ph idx="3" type="pic"/>
          </p:nvPr>
        </p:nvSpPr>
        <p:spPr>
          <a:xfrm>
            <a:off x="446270" y="1700808"/>
            <a:ext cx="1800000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5" name="Google Shape;145;p104"/>
          <p:cNvSpPr/>
          <p:nvPr>
            <p:ph idx="4" type="pic"/>
          </p:nvPr>
        </p:nvSpPr>
        <p:spPr>
          <a:xfrm>
            <a:off x="6897730" y="4101331"/>
            <a:ext cx="1800000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6" name="Google Shape;146;p104"/>
          <p:cNvSpPr/>
          <p:nvPr>
            <p:ph idx="5" type="pic"/>
          </p:nvPr>
        </p:nvSpPr>
        <p:spPr>
          <a:xfrm>
            <a:off x="2339757" y="4101331"/>
            <a:ext cx="4464497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7" name="Google Shape;147;p104"/>
          <p:cNvSpPr/>
          <p:nvPr>
            <p:ph idx="6" type="pic"/>
          </p:nvPr>
        </p:nvSpPr>
        <p:spPr>
          <a:xfrm>
            <a:off x="2339757" y="1700808"/>
            <a:ext cx="4464497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Images and Contents Layout">
  <p:cSld name="5_Images and Contents Layou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5"/>
          <p:cNvSpPr/>
          <p:nvPr>
            <p:ph idx="2" type="pic"/>
          </p:nvPr>
        </p:nvSpPr>
        <p:spPr>
          <a:xfrm>
            <a:off x="532239" y="480066"/>
            <a:ext cx="3168352" cy="419708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105"/>
          <p:cNvSpPr/>
          <p:nvPr>
            <p:ph idx="3" type="pic"/>
          </p:nvPr>
        </p:nvSpPr>
        <p:spPr>
          <a:xfrm>
            <a:off x="3844605" y="480067"/>
            <a:ext cx="4752528" cy="229610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1" name="Google Shape;151;p105"/>
          <p:cNvSpPr/>
          <p:nvPr>
            <p:ph idx="4" type="pic"/>
          </p:nvPr>
        </p:nvSpPr>
        <p:spPr>
          <a:xfrm>
            <a:off x="3844605" y="2948948"/>
            <a:ext cx="1476000" cy="172819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2" name="Google Shape;152;p105"/>
          <p:cNvSpPr/>
          <p:nvPr>
            <p:ph idx="5" type="pic"/>
          </p:nvPr>
        </p:nvSpPr>
        <p:spPr>
          <a:xfrm>
            <a:off x="5482869" y="2948948"/>
            <a:ext cx="1476000" cy="172819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3" name="Google Shape;153;p105"/>
          <p:cNvSpPr/>
          <p:nvPr>
            <p:ph idx="6" type="pic"/>
          </p:nvPr>
        </p:nvSpPr>
        <p:spPr>
          <a:xfrm>
            <a:off x="7121133" y="2948948"/>
            <a:ext cx="1476000" cy="172819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Images and Contents Layout">
  <p:cSld name="7_Images and Contents Layou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6"/>
          <p:cNvSpPr txBox="1"/>
          <p:nvPr>
            <p:ph idx="1" type="body"/>
          </p:nvPr>
        </p:nvSpPr>
        <p:spPr>
          <a:xfrm>
            <a:off x="0" y="242187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106"/>
          <p:cNvSpPr txBox="1"/>
          <p:nvPr>
            <p:ph idx="2" type="body"/>
          </p:nvPr>
        </p:nvSpPr>
        <p:spPr>
          <a:xfrm>
            <a:off x="0" y="1010272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7" name="Google Shape;157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10075" y="2276884"/>
            <a:ext cx="5428593" cy="3966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06"/>
          <p:cNvSpPr/>
          <p:nvPr>
            <p:ph idx="3" type="pic"/>
          </p:nvPr>
        </p:nvSpPr>
        <p:spPr>
          <a:xfrm>
            <a:off x="4279407" y="2485912"/>
            <a:ext cx="3624668" cy="31242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9" name="Google Shape;159;p106"/>
          <p:cNvSpPr/>
          <p:nvPr/>
        </p:nvSpPr>
        <p:spPr>
          <a:xfrm>
            <a:off x="3028030" y="12"/>
            <a:ext cx="3096344" cy="6095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06"/>
          <p:cNvSpPr/>
          <p:nvPr/>
        </p:nvSpPr>
        <p:spPr>
          <a:xfrm>
            <a:off x="0" y="6753319"/>
            <a:ext cx="9144000" cy="110875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Images and Contents Layout">
  <p:cSld name="8_Images and Contents Layou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7"/>
          <p:cNvSpPr txBox="1"/>
          <p:nvPr>
            <p:ph idx="1" type="body"/>
          </p:nvPr>
        </p:nvSpPr>
        <p:spPr>
          <a:xfrm>
            <a:off x="0" y="242187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107"/>
          <p:cNvSpPr txBox="1"/>
          <p:nvPr>
            <p:ph idx="2" type="body"/>
          </p:nvPr>
        </p:nvSpPr>
        <p:spPr>
          <a:xfrm>
            <a:off x="0" y="1010272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D:\Fullppt\005-PNG이미지\모니터.png" id="164" name="Google Shape;164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2300" y="1815750"/>
            <a:ext cx="2520280" cy="3350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Fullppt\005-PNG이미지\모니터.png" id="165" name="Google Shape;165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5121" y="1815750"/>
            <a:ext cx="2520280" cy="3350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Fullppt\005-PNG이미지\모니터.png" id="166" name="Google Shape;166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27939" y="1815750"/>
            <a:ext cx="2520280" cy="335054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07"/>
          <p:cNvSpPr/>
          <p:nvPr>
            <p:ph idx="3" type="pic"/>
          </p:nvPr>
        </p:nvSpPr>
        <p:spPr>
          <a:xfrm>
            <a:off x="682426" y="1957962"/>
            <a:ext cx="2305398" cy="20800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8" name="Google Shape;168;p107"/>
          <p:cNvSpPr/>
          <p:nvPr>
            <p:ph idx="4" type="pic"/>
          </p:nvPr>
        </p:nvSpPr>
        <p:spPr>
          <a:xfrm>
            <a:off x="3404671" y="1957962"/>
            <a:ext cx="2305398" cy="20800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9" name="Google Shape;169;p107"/>
          <p:cNvSpPr/>
          <p:nvPr>
            <p:ph idx="5" type="pic"/>
          </p:nvPr>
        </p:nvSpPr>
        <p:spPr>
          <a:xfrm>
            <a:off x="6126916" y="1957962"/>
            <a:ext cx="2305398" cy="20800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0" name="Google Shape;170;p107"/>
          <p:cNvSpPr/>
          <p:nvPr/>
        </p:nvSpPr>
        <p:spPr>
          <a:xfrm>
            <a:off x="3028030" y="12"/>
            <a:ext cx="3096344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07"/>
          <p:cNvSpPr/>
          <p:nvPr/>
        </p:nvSpPr>
        <p:spPr>
          <a:xfrm>
            <a:off x="0" y="6753319"/>
            <a:ext cx="9144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Images and Contents Layout">
  <p:cSld name="9_Images and Contents Layou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8"/>
          <p:cNvSpPr/>
          <p:nvPr>
            <p:ph idx="2" type="pic"/>
          </p:nvPr>
        </p:nvSpPr>
        <p:spPr>
          <a:xfrm>
            <a:off x="0" y="0"/>
            <a:ext cx="9144000" cy="410107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sets layout">
  <p:cSld name="icon sets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9"/>
          <p:cNvSpPr txBox="1"/>
          <p:nvPr>
            <p:ph idx="1" type="body"/>
          </p:nvPr>
        </p:nvSpPr>
        <p:spPr>
          <a:xfrm>
            <a:off x="0" y="164649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6" name="Google Shape;176;p109"/>
          <p:cNvGrpSpPr/>
          <p:nvPr/>
        </p:nvGrpSpPr>
        <p:grpSpPr>
          <a:xfrm>
            <a:off x="354010" y="1508788"/>
            <a:ext cx="2849840" cy="4865561"/>
            <a:chOff x="354008" y="1131589"/>
            <a:chExt cx="2849840" cy="3649171"/>
          </a:xfrm>
        </p:grpSpPr>
        <p:sp>
          <p:nvSpPr>
            <p:cNvPr id="177" name="Google Shape;177;p109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fmla="val 396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09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09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fmla="val 23728" name="adj1"/>
                <a:gd fmla="val 24642" name="adj2"/>
              </a:avLst>
            </a:prstGeom>
            <a:solidFill>
              <a:schemeClr val="lt1">
                <a:alpha val="2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0"/>
          <p:cNvSpPr txBox="1"/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Arial"/>
              <a:buNone/>
              <a:defRPr b="0" i="0" sz="5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11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99554" lvl="0" marL="457200" marR="0" rtl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Char char="•"/>
              <a:def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110"/>
          <p:cNvSpPr txBox="1"/>
          <p:nvPr>
            <p:ph idx="10" type="dt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110"/>
          <p:cNvSpPr txBox="1"/>
          <p:nvPr>
            <p:ph idx="11" type="ftr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110"/>
          <p:cNvSpPr txBox="1"/>
          <p:nvPr>
            <p:ph idx="12" type="sldNum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3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3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8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111"/>
          <p:cNvSpPr txBox="1"/>
          <p:nvPr>
            <p:ph idx="1" type="body"/>
          </p:nvPr>
        </p:nvSpPr>
        <p:spPr>
          <a:xfrm>
            <a:off x="3887391" y="98743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111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111"/>
          <p:cNvSpPr txBox="1"/>
          <p:nvPr>
            <p:ph idx="10" type="dt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111"/>
          <p:cNvSpPr txBox="1"/>
          <p:nvPr>
            <p:ph idx="11" type="ftr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111"/>
          <p:cNvSpPr txBox="1"/>
          <p:nvPr>
            <p:ph idx="12" type="sldNum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2"/>
          <p:cNvSpPr txBox="1"/>
          <p:nvPr>
            <p:ph idx="10" type="dt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112"/>
          <p:cNvSpPr txBox="1"/>
          <p:nvPr>
            <p:ph idx="11" type="ftr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112"/>
          <p:cNvSpPr txBox="1"/>
          <p:nvPr>
            <p:ph idx="12" type="sldNum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3"/>
          <p:cNvSpPr/>
          <p:nvPr/>
        </p:nvSpPr>
        <p:spPr>
          <a:xfrm>
            <a:off x="-14288" y="1905000"/>
            <a:ext cx="9158288" cy="495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13"/>
          <p:cNvSpPr/>
          <p:nvPr/>
        </p:nvSpPr>
        <p:spPr>
          <a:xfrm>
            <a:off x="-14288" y="0"/>
            <a:ext cx="9158288" cy="4438650"/>
          </a:xfrm>
          <a:custGeom>
            <a:rect b="b" l="l" r="r" t="t"/>
            <a:pathLst>
              <a:path extrusionOk="0" h="4438650" w="122110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rgbClr val="1D1B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13"/>
          <p:cNvSpPr/>
          <p:nvPr/>
        </p:nvSpPr>
        <p:spPr>
          <a:xfrm>
            <a:off x="814388" y="1009650"/>
            <a:ext cx="7515225" cy="5238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13"/>
          <p:cNvSpPr/>
          <p:nvPr>
            <p:ph idx="2" type="pic"/>
          </p:nvPr>
        </p:nvSpPr>
        <p:spPr>
          <a:xfrm>
            <a:off x="1385888" y="2819400"/>
            <a:ext cx="6372225" cy="28003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4"/>
          <p:cNvSpPr txBox="1"/>
          <p:nvPr>
            <p:ph idx="10" type="dt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114"/>
          <p:cNvSpPr txBox="1"/>
          <p:nvPr>
            <p:ph idx="11" type="ftr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114"/>
          <p:cNvSpPr txBox="1"/>
          <p:nvPr>
            <p:ph idx="12" type="sldNum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7"/>
          <p:cNvSpPr txBox="1"/>
          <p:nvPr>
            <p:ph idx="1" type="body"/>
          </p:nvPr>
        </p:nvSpPr>
        <p:spPr>
          <a:xfrm>
            <a:off x="0" y="164645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117"/>
          <p:cNvSpPr txBox="1"/>
          <p:nvPr>
            <p:ph idx="2" type="body"/>
          </p:nvPr>
        </p:nvSpPr>
        <p:spPr>
          <a:xfrm>
            <a:off x="0" y="932730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117"/>
          <p:cNvSpPr/>
          <p:nvPr/>
        </p:nvSpPr>
        <p:spPr>
          <a:xfrm>
            <a:off x="3028030" y="8"/>
            <a:ext cx="3096344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17"/>
          <p:cNvSpPr/>
          <p:nvPr/>
        </p:nvSpPr>
        <p:spPr>
          <a:xfrm>
            <a:off x="0" y="6753315"/>
            <a:ext cx="9144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asic Layout">
  <p:cSld name="1_Basic Layout"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8"/>
          <p:cNvSpPr txBox="1"/>
          <p:nvPr>
            <p:ph idx="1" type="body"/>
          </p:nvPr>
        </p:nvSpPr>
        <p:spPr>
          <a:xfrm>
            <a:off x="0" y="164645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118"/>
          <p:cNvSpPr txBox="1"/>
          <p:nvPr>
            <p:ph idx="2" type="body"/>
          </p:nvPr>
        </p:nvSpPr>
        <p:spPr>
          <a:xfrm>
            <a:off x="0" y="932730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118"/>
          <p:cNvSpPr/>
          <p:nvPr/>
        </p:nvSpPr>
        <p:spPr>
          <a:xfrm>
            <a:off x="3028030" y="8"/>
            <a:ext cx="3096344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18"/>
          <p:cNvSpPr/>
          <p:nvPr/>
        </p:nvSpPr>
        <p:spPr>
          <a:xfrm>
            <a:off x="0" y="6753315"/>
            <a:ext cx="9144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asic Layout">
  <p:cSld name="2_Basic Layout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9"/>
          <p:cNvSpPr txBox="1"/>
          <p:nvPr>
            <p:ph idx="1" type="body"/>
          </p:nvPr>
        </p:nvSpPr>
        <p:spPr>
          <a:xfrm>
            <a:off x="2051721" y="164645"/>
            <a:ext cx="709228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119"/>
          <p:cNvSpPr txBox="1"/>
          <p:nvPr>
            <p:ph idx="2" type="body"/>
          </p:nvPr>
        </p:nvSpPr>
        <p:spPr>
          <a:xfrm>
            <a:off x="2051721" y="932730"/>
            <a:ext cx="709228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119"/>
          <p:cNvSpPr/>
          <p:nvPr/>
        </p:nvSpPr>
        <p:spPr>
          <a:xfrm>
            <a:off x="0" y="1"/>
            <a:ext cx="1907704" cy="6864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Contents Layout">
  <p:cSld name="Images and Contents Layou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0"/>
          <p:cNvSpPr txBox="1"/>
          <p:nvPr>
            <p:ph idx="1" type="body"/>
          </p:nvPr>
        </p:nvSpPr>
        <p:spPr>
          <a:xfrm>
            <a:off x="0" y="242183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120"/>
          <p:cNvSpPr txBox="1"/>
          <p:nvPr>
            <p:ph idx="2" type="body"/>
          </p:nvPr>
        </p:nvSpPr>
        <p:spPr>
          <a:xfrm>
            <a:off x="0" y="1010268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120"/>
          <p:cNvSpPr/>
          <p:nvPr/>
        </p:nvSpPr>
        <p:spPr>
          <a:xfrm>
            <a:off x="0" y="2276876"/>
            <a:ext cx="9144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20"/>
          <p:cNvSpPr/>
          <p:nvPr/>
        </p:nvSpPr>
        <p:spPr>
          <a:xfrm rot="10800000">
            <a:off x="1187545" y="4677516"/>
            <a:ext cx="288032" cy="331071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20"/>
          <p:cNvSpPr/>
          <p:nvPr/>
        </p:nvSpPr>
        <p:spPr>
          <a:xfrm rot="10800000">
            <a:off x="3347785" y="4677516"/>
            <a:ext cx="288032" cy="331071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20"/>
          <p:cNvSpPr/>
          <p:nvPr/>
        </p:nvSpPr>
        <p:spPr>
          <a:xfrm rot="10800000">
            <a:off x="5508025" y="4677516"/>
            <a:ext cx="288032" cy="331071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20"/>
          <p:cNvSpPr/>
          <p:nvPr/>
        </p:nvSpPr>
        <p:spPr>
          <a:xfrm rot="10800000">
            <a:off x="7668262" y="4677516"/>
            <a:ext cx="288032" cy="331071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20"/>
          <p:cNvSpPr/>
          <p:nvPr/>
        </p:nvSpPr>
        <p:spPr>
          <a:xfrm>
            <a:off x="3028030" y="8"/>
            <a:ext cx="3096344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20"/>
          <p:cNvSpPr/>
          <p:nvPr/>
        </p:nvSpPr>
        <p:spPr>
          <a:xfrm>
            <a:off x="0" y="6753315"/>
            <a:ext cx="9144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20"/>
          <p:cNvSpPr/>
          <p:nvPr>
            <p:ph idx="3" type="pic"/>
          </p:nvPr>
        </p:nvSpPr>
        <p:spPr>
          <a:xfrm>
            <a:off x="611560" y="2517005"/>
            <a:ext cx="144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3" name="Google Shape;233;p120"/>
          <p:cNvSpPr/>
          <p:nvPr>
            <p:ph idx="4" type="pic"/>
          </p:nvPr>
        </p:nvSpPr>
        <p:spPr>
          <a:xfrm>
            <a:off x="2771799" y="2517005"/>
            <a:ext cx="144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4" name="Google Shape;234;p120"/>
          <p:cNvSpPr/>
          <p:nvPr>
            <p:ph idx="5" type="pic"/>
          </p:nvPr>
        </p:nvSpPr>
        <p:spPr>
          <a:xfrm>
            <a:off x="4932038" y="2517005"/>
            <a:ext cx="144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5" name="Google Shape;235;p120"/>
          <p:cNvSpPr/>
          <p:nvPr>
            <p:ph idx="6" type="pic"/>
          </p:nvPr>
        </p:nvSpPr>
        <p:spPr>
          <a:xfrm>
            <a:off x="7092277" y="2517005"/>
            <a:ext cx="144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s and Contents Layout">
  <p:cSld name="1_Images and Contents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1"/>
          <p:cNvSpPr/>
          <p:nvPr/>
        </p:nvSpPr>
        <p:spPr>
          <a:xfrm>
            <a:off x="3923928" y="2276879"/>
            <a:ext cx="4283968" cy="3936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21"/>
          <p:cNvSpPr/>
          <p:nvPr>
            <p:ph idx="2" type="pic"/>
          </p:nvPr>
        </p:nvSpPr>
        <p:spPr>
          <a:xfrm>
            <a:off x="827584" y="1412776"/>
            <a:ext cx="3420000" cy="369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8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s and Contents Layout">
  <p:cSld name="2_Images and Contents Layou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2"/>
          <p:cNvSpPr/>
          <p:nvPr>
            <p:ph idx="2" type="pic"/>
          </p:nvPr>
        </p:nvSpPr>
        <p:spPr>
          <a:xfrm>
            <a:off x="1" y="990600"/>
            <a:ext cx="2915816" cy="5867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1" name="Google Shape;241;p122"/>
          <p:cNvSpPr/>
          <p:nvPr>
            <p:ph idx="3" type="pic"/>
          </p:nvPr>
        </p:nvSpPr>
        <p:spPr>
          <a:xfrm>
            <a:off x="3059832" y="4"/>
            <a:ext cx="6084168" cy="362102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s and Contents Layout">
  <p:cSld name="3_Images and Contents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3"/>
          <p:cNvSpPr/>
          <p:nvPr>
            <p:ph idx="2" type="pic"/>
          </p:nvPr>
        </p:nvSpPr>
        <p:spPr>
          <a:xfrm>
            <a:off x="1" y="1013496"/>
            <a:ext cx="2915816" cy="356763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4" name="Google Shape;244;p123"/>
          <p:cNvSpPr/>
          <p:nvPr>
            <p:ph idx="3" type="pic"/>
          </p:nvPr>
        </p:nvSpPr>
        <p:spPr>
          <a:xfrm>
            <a:off x="6228184" y="0"/>
            <a:ext cx="2915816" cy="45811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5" name="Google Shape;245;p123"/>
          <p:cNvSpPr/>
          <p:nvPr>
            <p:ph idx="4" type="pic"/>
          </p:nvPr>
        </p:nvSpPr>
        <p:spPr>
          <a:xfrm>
            <a:off x="0" y="4773156"/>
            <a:ext cx="4572000" cy="20848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s and Contents Layout">
  <p:cSld name="4_Images and Contents Layou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4"/>
          <p:cNvSpPr txBox="1"/>
          <p:nvPr>
            <p:ph idx="1" type="body"/>
          </p:nvPr>
        </p:nvSpPr>
        <p:spPr>
          <a:xfrm>
            <a:off x="0" y="242183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124"/>
          <p:cNvSpPr txBox="1"/>
          <p:nvPr>
            <p:ph idx="2" type="body"/>
          </p:nvPr>
        </p:nvSpPr>
        <p:spPr>
          <a:xfrm>
            <a:off x="0" y="1010268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124"/>
          <p:cNvSpPr/>
          <p:nvPr/>
        </p:nvSpPr>
        <p:spPr>
          <a:xfrm>
            <a:off x="446270" y="4101331"/>
            <a:ext cx="1800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24"/>
          <p:cNvSpPr/>
          <p:nvPr/>
        </p:nvSpPr>
        <p:spPr>
          <a:xfrm>
            <a:off x="6897730" y="1700808"/>
            <a:ext cx="1800000" cy="23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24"/>
          <p:cNvSpPr/>
          <p:nvPr>
            <p:ph idx="3" type="pic"/>
          </p:nvPr>
        </p:nvSpPr>
        <p:spPr>
          <a:xfrm>
            <a:off x="446270" y="1700808"/>
            <a:ext cx="1800000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2" name="Google Shape;252;p124"/>
          <p:cNvSpPr/>
          <p:nvPr>
            <p:ph idx="4" type="pic"/>
          </p:nvPr>
        </p:nvSpPr>
        <p:spPr>
          <a:xfrm>
            <a:off x="6897730" y="4101331"/>
            <a:ext cx="1800000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3" name="Google Shape;253;p124"/>
          <p:cNvSpPr/>
          <p:nvPr>
            <p:ph idx="5" type="pic"/>
          </p:nvPr>
        </p:nvSpPr>
        <p:spPr>
          <a:xfrm>
            <a:off x="2339755" y="4101331"/>
            <a:ext cx="4464497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4" name="Google Shape;254;p124"/>
          <p:cNvSpPr/>
          <p:nvPr>
            <p:ph idx="6" type="pic"/>
          </p:nvPr>
        </p:nvSpPr>
        <p:spPr>
          <a:xfrm>
            <a:off x="2339755" y="1700808"/>
            <a:ext cx="4464497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Images and Contents Layout">
  <p:cSld name="5_Images and Contents Layou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5"/>
          <p:cNvSpPr/>
          <p:nvPr>
            <p:ph idx="2" type="pic"/>
          </p:nvPr>
        </p:nvSpPr>
        <p:spPr>
          <a:xfrm>
            <a:off x="532239" y="480062"/>
            <a:ext cx="3168352" cy="419708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7" name="Google Shape;257;p125"/>
          <p:cNvSpPr/>
          <p:nvPr>
            <p:ph idx="3" type="pic"/>
          </p:nvPr>
        </p:nvSpPr>
        <p:spPr>
          <a:xfrm>
            <a:off x="3844605" y="480063"/>
            <a:ext cx="4752528" cy="229610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8" name="Google Shape;258;p125"/>
          <p:cNvSpPr/>
          <p:nvPr>
            <p:ph idx="4" type="pic"/>
          </p:nvPr>
        </p:nvSpPr>
        <p:spPr>
          <a:xfrm>
            <a:off x="3844605" y="2948948"/>
            <a:ext cx="1476000" cy="172819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9" name="Google Shape;259;p125"/>
          <p:cNvSpPr/>
          <p:nvPr>
            <p:ph idx="5" type="pic"/>
          </p:nvPr>
        </p:nvSpPr>
        <p:spPr>
          <a:xfrm>
            <a:off x="5482869" y="2948948"/>
            <a:ext cx="1476000" cy="172819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0" name="Google Shape;260;p125"/>
          <p:cNvSpPr/>
          <p:nvPr>
            <p:ph idx="6" type="pic"/>
          </p:nvPr>
        </p:nvSpPr>
        <p:spPr>
          <a:xfrm>
            <a:off x="7121133" y="2948948"/>
            <a:ext cx="1476000" cy="172819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Images and Contents Layout">
  <p:cSld name="7_Images and Contents Layou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6"/>
          <p:cNvSpPr txBox="1"/>
          <p:nvPr>
            <p:ph idx="1" type="body"/>
          </p:nvPr>
        </p:nvSpPr>
        <p:spPr>
          <a:xfrm>
            <a:off x="0" y="242183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126"/>
          <p:cNvSpPr txBox="1"/>
          <p:nvPr>
            <p:ph idx="2" type="body"/>
          </p:nvPr>
        </p:nvSpPr>
        <p:spPr>
          <a:xfrm>
            <a:off x="0" y="1010268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64" name="Google Shape;264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10075" y="2276880"/>
            <a:ext cx="5428593" cy="396604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26"/>
          <p:cNvSpPr/>
          <p:nvPr>
            <p:ph idx="3" type="pic"/>
          </p:nvPr>
        </p:nvSpPr>
        <p:spPr>
          <a:xfrm>
            <a:off x="4279407" y="2485912"/>
            <a:ext cx="3624668" cy="31242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6" name="Google Shape;266;p126"/>
          <p:cNvSpPr/>
          <p:nvPr/>
        </p:nvSpPr>
        <p:spPr>
          <a:xfrm>
            <a:off x="3028030" y="8"/>
            <a:ext cx="3096344" cy="6095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26"/>
          <p:cNvSpPr/>
          <p:nvPr/>
        </p:nvSpPr>
        <p:spPr>
          <a:xfrm>
            <a:off x="0" y="6753315"/>
            <a:ext cx="9144000" cy="110875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Images and Contents Layout">
  <p:cSld name="8_Images and Contents Layout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7"/>
          <p:cNvSpPr txBox="1"/>
          <p:nvPr>
            <p:ph idx="1" type="body"/>
          </p:nvPr>
        </p:nvSpPr>
        <p:spPr>
          <a:xfrm>
            <a:off x="0" y="242183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127"/>
          <p:cNvSpPr txBox="1"/>
          <p:nvPr>
            <p:ph idx="2" type="body"/>
          </p:nvPr>
        </p:nvSpPr>
        <p:spPr>
          <a:xfrm>
            <a:off x="0" y="1010268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D:\Fullppt\005-PNG이미지\모니터.png" id="271" name="Google Shape;271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2300" y="1815750"/>
            <a:ext cx="2520280" cy="3350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Fullppt\005-PNG이미지\모니터.png" id="272" name="Google Shape;272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5121" y="1815750"/>
            <a:ext cx="2520280" cy="3350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Fullppt\005-PNG이미지\모니터.png" id="273" name="Google Shape;273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27939" y="1815750"/>
            <a:ext cx="2520280" cy="335054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27"/>
          <p:cNvSpPr/>
          <p:nvPr>
            <p:ph idx="3" type="pic"/>
          </p:nvPr>
        </p:nvSpPr>
        <p:spPr>
          <a:xfrm>
            <a:off x="682426" y="1957962"/>
            <a:ext cx="2305398" cy="20800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5" name="Google Shape;275;p127"/>
          <p:cNvSpPr/>
          <p:nvPr>
            <p:ph idx="4" type="pic"/>
          </p:nvPr>
        </p:nvSpPr>
        <p:spPr>
          <a:xfrm>
            <a:off x="3404671" y="1957962"/>
            <a:ext cx="2305398" cy="20800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6" name="Google Shape;276;p127"/>
          <p:cNvSpPr/>
          <p:nvPr>
            <p:ph idx="5" type="pic"/>
          </p:nvPr>
        </p:nvSpPr>
        <p:spPr>
          <a:xfrm>
            <a:off x="6126916" y="1957962"/>
            <a:ext cx="2305398" cy="20800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7" name="Google Shape;277;p127"/>
          <p:cNvSpPr/>
          <p:nvPr/>
        </p:nvSpPr>
        <p:spPr>
          <a:xfrm>
            <a:off x="3028030" y="8"/>
            <a:ext cx="3096344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27"/>
          <p:cNvSpPr/>
          <p:nvPr/>
        </p:nvSpPr>
        <p:spPr>
          <a:xfrm>
            <a:off x="0" y="6753315"/>
            <a:ext cx="9144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Images and Contents Layout">
  <p:cSld name="9_Images and Contents Layou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8"/>
          <p:cNvSpPr/>
          <p:nvPr>
            <p:ph idx="2" type="pic"/>
          </p:nvPr>
        </p:nvSpPr>
        <p:spPr>
          <a:xfrm>
            <a:off x="0" y="0"/>
            <a:ext cx="9144000" cy="410107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sets layout">
  <p:cSld name="icon sets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9"/>
          <p:cNvSpPr txBox="1"/>
          <p:nvPr>
            <p:ph idx="1" type="body"/>
          </p:nvPr>
        </p:nvSpPr>
        <p:spPr>
          <a:xfrm>
            <a:off x="0" y="164645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83" name="Google Shape;283;p129"/>
          <p:cNvGrpSpPr/>
          <p:nvPr/>
        </p:nvGrpSpPr>
        <p:grpSpPr>
          <a:xfrm>
            <a:off x="354010" y="1508788"/>
            <a:ext cx="2849840" cy="4865561"/>
            <a:chOff x="354008" y="1131589"/>
            <a:chExt cx="2849840" cy="3649171"/>
          </a:xfrm>
        </p:grpSpPr>
        <p:sp>
          <p:nvSpPr>
            <p:cNvPr id="284" name="Google Shape;284;p129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fmla="val 396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29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29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fmla="val 23728" name="adj1"/>
                <a:gd fmla="val 24642" name="adj2"/>
              </a:avLst>
            </a:prstGeom>
            <a:solidFill>
              <a:schemeClr val="lt1">
                <a:alpha val="2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5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5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8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6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86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8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87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87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87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8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9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89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8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33.xml"/><Relationship Id="rId6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"/>
          <p:cNvSpPr txBox="1"/>
          <p:nvPr>
            <p:ph idx="4294967295" type="ctrTitle"/>
          </p:nvPr>
        </p:nvSpPr>
        <p:spPr>
          <a:xfrm>
            <a:off x="1143000" y="2130425"/>
            <a:ext cx="6858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Statistics</a:t>
            </a:r>
            <a:br>
              <a:rPr b="1" i="0" lang="en-US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4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"/>
          <p:cNvSpPr txBox="1"/>
          <p:nvPr>
            <p:ph idx="1" type="body"/>
          </p:nvPr>
        </p:nvSpPr>
        <p:spPr>
          <a:xfrm>
            <a:off x="4704299" y="1028701"/>
            <a:ext cx="3668176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"/>
          <p:cNvSpPr txBox="1"/>
          <p:nvPr>
            <p:ph idx="12" type="sldNum"/>
          </p:nvPr>
        </p:nvSpPr>
        <p:spPr>
          <a:xfrm>
            <a:off x="662940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2"/>
          <p:cNvSpPr txBox="1"/>
          <p:nvPr>
            <p:ph type="title"/>
          </p:nvPr>
        </p:nvSpPr>
        <p:spPr>
          <a:xfrm>
            <a:off x="304800" y="990600"/>
            <a:ext cx="3342425" cy="9787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 OBJECTIVES</a:t>
            </a:r>
            <a:br>
              <a:rPr b="1" i="0" lang="en-US" sz="20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endParaRPr b="0" i="0" sz="1600" u="none" cap="none" strike="noStrike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99" name="Google Shape;299;p2"/>
          <p:cNvSpPr/>
          <p:nvPr/>
        </p:nvSpPr>
        <p:spPr>
          <a:xfrm>
            <a:off x="4508546" y="838200"/>
            <a:ext cx="3863929" cy="551815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"/>
          <p:cNvSpPr/>
          <p:nvPr/>
        </p:nvSpPr>
        <p:spPr>
          <a:xfrm>
            <a:off x="8412957" y="6324601"/>
            <a:ext cx="333375" cy="422275"/>
          </a:xfrm>
          <a:prstGeom prst="ellipse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1" name="Google Shape;301;p2"/>
          <p:cNvGraphicFramePr/>
          <p:nvPr/>
        </p:nvGraphicFramePr>
        <p:xfrm>
          <a:off x="152400" y="27432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{DBB85F08-6D4A-4BD2-B2CB-6FC38EAF208F}</a:tableStyleId>
              </a:tblPr>
              <a:tblGrid>
                <a:gridCol w="838200"/>
                <a:gridCol w="2440375"/>
                <a:gridCol w="743000"/>
              </a:tblGrid>
              <a:tr h="45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 Number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Title 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Level 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99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</a:rPr>
                        <a:t>CO1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Engineering graduates will be able to learn the basic 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concepts of  supervise algorithms and deep learning.</a:t>
                      </a:r>
                      <a:endParaRPr sz="12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Understand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99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</a:rPr>
                        <a:t>CO2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Graduate professionals will be able to grasp various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statistics features of machine learning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US" sz="1200" u="none" cap="none" strike="noStrike">
                          <a:solidFill>
                            <a:schemeClr val="dk1"/>
                          </a:solidFill>
                        </a:rPr>
                        <a:t>Understand 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US" sz="1200" u="none" cap="none" strike="noStrike">
                          <a:solidFill>
                            <a:schemeClr val="dk1"/>
                          </a:solidFill>
                        </a:rPr>
                        <a:t> 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35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CO3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To study the algorithms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Understand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69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To enable students to become future deep learning and algorithms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Understand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</a:tbl>
          </a:graphicData>
        </a:graphic>
      </p:graphicFrame>
      <p:sp>
        <p:nvSpPr>
          <p:cNvPr id="302" name="Google Shape;302;p2"/>
          <p:cNvSpPr/>
          <p:nvPr/>
        </p:nvSpPr>
        <p:spPr>
          <a:xfrm>
            <a:off x="762000" y="2057400"/>
            <a:ext cx="24753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Course Outcome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machine learning" id="303" name="Google Shape;303;p2"/>
          <p:cNvSpPr/>
          <p:nvPr/>
        </p:nvSpPr>
        <p:spPr>
          <a:xfrm>
            <a:off x="116681" y="-144463"/>
            <a:ext cx="2286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machine learning" id="304" name="Google Shape;304;p2"/>
          <p:cNvSpPr/>
          <p:nvPr/>
        </p:nvSpPr>
        <p:spPr>
          <a:xfrm>
            <a:off x="116681" y="-144463"/>
            <a:ext cx="2286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machine learning" id="305" name="Google Shape;305;p2"/>
          <p:cNvSpPr/>
          <p:nvPr/>
        </p:nvSpPr>
        <p:spPr>
          <a:xfrm>
            <a:off x="116681" y="-144463"/>
            <a:ext cx="2286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machine learning" id="306" name="Google Shape;306;p2"/>
          <p:cNvSpPr/>
          <p:nvPr/>
        </p:nvSpPr>
        <p:spPr>
          <a:xfrm>
            <a:off x="116681" y="-144463"/>
            <a:ext cx="2286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machine learning" id="307" name="Google Shape;30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5338" y="872706"/>
            <a:ext cx="3810719" cy="545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050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9016"/>
            <a:ext cx="9143999" cy="706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85800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Contents Slide Master">
  <a:themeElements>
    <a:clrScheme name="ALLPPT-COLOR-A3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s Slide Master">
  <a:themeElements>
    <a:clrScheme name="ALLPPT-COLOR-A3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2019-07-25T17:25:37Z</dcterms:created>
  <dc:creator>Unknown Creator</dc:creator>
</cp:coreProperties>
</file>